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2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2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0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0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74F2-6EDE-C04F-A50C-7284F0A05848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F190-1E91-9246-B026-0F34510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dmccallumsj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Ignatian Leadership &amp; Discernment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dirty="0" smtClean="0"/>
              <a:t>The Inner Life of the Leader</a:t>
            </a:r>
          </a:p>
          <a:p>
            <a:pPr marL="457200" indent="-457200">
              <a:buFont typeface="Wingdings" charset="2"/>
              <a:buChar char="v"/>
            </a:pPr>
            <a:r>
              <a:rPr lang="en-US" dirty="0" smtClean="0"/>
              <a:t>Resources from Ignatian Spirituality</a:t>
            </a:r>
          </a:p>
          <a:p>
            <a:pPr marL="457200" indent="-457200">
              <a:buFont typeface="Wingdings" charset="2"/>
              <a:buChar char="v"/>
            </a:pPr>
            <a:r>
              <a:rPr lang="en-US" dirty="0" smtClean="0"/>
              <a:t>Leadership &amp; Discernment</a:t>
            </a:r>
          </a:p>
        </p:txBody>
      </p:sp>
      <p:pic>
        <p:nvPicPr>
          <p:cNvPr id="5" name="Picture 4" descr="Seal of the Society of Jesus (red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584946"/>
            <a:ext cx="1319784" cy="13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gnatius-trin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3" y="448178"/>
            <a:ext cx="8771259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511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participating!</a:t>
            </a:r>
            <a:endParaRPr lang="en-US" dirty="0"/>
          </a:p>
        </p:txBody>
      </p:sp>
      <p:pic>
        <p:nvPicPr>
          <p:cNvPr id="6" name="Content Placeholder 5" descr="Grateful Open Hand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282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Rev. David McCallum, S.J., </a:t>
            </a:r>
            <a:r>
              <a:rPr lang="en-US" dirty="0" err="1" smtClean="0"/>
              <a:t>Ed.D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VP for Mission Integration and Development</a:t>
            </a:r>
          </a:p>
          <a:p>
            <a:pPr marL="0" indent="0">
              <a:buNone/>
            </a:pPr>
            <a:r>
              <a:rPr lang="en-US" dirty="0" smtClean="0"/>
              <a:t>Le Moyne College</a:t>
            </a:r>
          </a:p>
          <a:p>
            <a:pPr marL="0" indent="0">
              <a:buNone/>
            </a:pPr>
            <a:r>
              <a:rPr lang="en-US" dirty="0" smtClean="0"/>
              <a:t>Syracuse, NY 13214</a:t>
            </a:r>
          </a:p>
          <a:p>
            <a:pPr marL="0" indent="0">
              <a:buNone/>
            </a:pPr>
            <a:r>
              <a:rPr lang="en-US" dirty="0" smtClean="0"/>
              <a:t>USA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davidmccallumsj@gmail.com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516-242-2968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0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current </a:t>
            </a:r>
            <a:r>
              <a:rPr lang="en-US" b="1" dirty="0" smtClean="0"/>
              <a:t>context</a:t>
            </a:r>
            <a:r>
              <a:rPr lang="en-US" dirty="0" smtClean="0"/>
              <a:t> in which we lead?</a:t>
            </a:r>
          </a:p>
          <a:p>
            <a:r>
              <a:rPr lang="en-US" dirty="0" smtClean="0"/>
              <a:t>What relevance does the </a:t>
            </a:r>
            <a:r>
              <a:rPr lang="en-US" b="1" dirty="0" smtClean="0"/>
              <a:t>inner life of the leader </a:t>
            </a:r>
            <a:r>
              <a:rPr lang="en-US" dirty="0" smtClean="0"/>
              <a:t>have to do with leadership?</a:t>
            </a:r>
          </a:p>
          <a:p>
            <a:r>
              <a:rPr lang="en-US" dirty="0" smtClean="0"/>
              <a:t>What are some of the key </a:t>
            </a:r>
            <a:r>
              <a:rPr lang="en-US" b="1" dirty="0" smtClean="0"/>
              <a:t>principles of Ignatian spirituality </a:t>
            </a:r>
            <a:r>
              <a:rPr lang="en-US" dirty="0" smtClean="0"/>
              <a:t>for leadership?</a:t>
            </a:r>
          </a:p>
          <a:p>
            <a:r>
              <a:rPr lang="en-US" dirty="0" smtClean="0"/>
              <a:t>What is the </a:t>
            </a:r>
            <a:r>
              <a:rPr lang="en-US" b="1" dirty="0" smtClean="0"/>
              <a:t>role of discernment in leadership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7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Reading the Signs of the Times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418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lection 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life of the leader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Leading from the heart…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26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0" y="854833"/>
            <a:ext cx="8083296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 from Ignatian spirituality for leadership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Drinking from Our </a:t>
            </a:r>
            <a:r>
              <a:rPr lang="en-US" sz="3200" dirty="0"/>
              <a:t>O</a:t>
            </a:r>
            <a:r>
              <a:rPr lang="en-US" sz="3200" dirty="0" smtClean="0"/>
              <a:t>wn Well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788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inking from A 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8" y="772956"/>
            <a:ext cx="8490809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Discernment &amp; Leadership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Discovering Our Way Together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488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145</Words>
  <Application>Microsoft Macintosh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Ignatian Leadership &amp; Discernment</vt:lpstr>
      <vt:lpstr>Questions to Explore</vt:lpstr>
      <vt:lpstr>Context </vt:lpstr>
      <vt:lpstr>PowerPoint Presentation</vt:lpstr>
      <vt:lpstr>The inner life of the leader</vt:lpstr>
      <vt:lpstr>PowerPoint Presentation</vt:lpstr>
      <vt:lpstr>The Resources from Ignatian spirituality for leadership</vt:lpstr>
      <vt:lpstr>PowerPoint Presentation</vt:lpstr>
      <vt:lpstr>Discernment &amp; Leadership</vt:lpstr>
      <vt:lpstr>PowerPoint Presentation</vt:lpstr>
      <vt:lpstr>Questions and discussion</vt:lpstr>
      <vt:lpstr>Thank you for participating!</vt:lpstr>
      <vt:lpstr>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Ignatian Leadership</dc:title>
  <dc:creator>David McCallum</dc:creator>
  <cp:lastModifiedBy>David McCallum</cp:lastModifiedBy>
  <cp:revision>9</cp:revision>
  <dcterms:created xsi:type="dcterms:W3CDTF">2018-09-25T00:41:16Z</dcterms:created>
  <dcterms:modified xsi:type="dcterms:W3CDTF">2018-09-25T18:31:06Z</dcterms:modified>
</cp:coreProperties>
</file>